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553"/>
  </p:normalViewPr>
  <p:slideViewPr>
    <p:cSldViewPr snapToGrid="0">
      <p:cViewPr varScale="1">
        <p:scale>
          <a:sx n="104" d="100"/>
          <a:sy n="104" d="100"/>
        </p:scale>
        <p:origin x="4152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Wild about Learning!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endParaRPr lang="en" sz="1800" dirty="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August 22-26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,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4118239035"/>
              </p:ext>
            </p:extLst>
          </p:nvPr>
        </p:nvGraphicFramePr>
        <p:xfrm>
          <a:off x="266700" y="1353538"/>
          <a:ext cx="3458675" cy="21486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2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2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Parents will be able to eat lunch with their child beginning in September.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27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265363453"/>
              </p:ext>
            </p:extLst>
          </p:nvPr>
        </p:nvGraphicFramePr>
        <p:xfrm>
          <a:off x="266688" y="3324387"/>
          <a:ext cx="3458675" cy="291574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8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150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Comfortaa"/>
                          <a:sym typeface="Comfortaa"/>
                        </a:rPr>
                        <a:t>none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54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none</a:t>
                      </a:r>
                      <a:endParaRPr lang="en" sz="1400" u="none" strike="noStrike" cap="none" dirty="0">
                        <a:latin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4084794865"/>
              </p:ext>
            </p:extLst>
          </p:nvPr>
        </p:nvGraphicFramePr>
        <p:xfrm>
          <a:off x="3803200" y="3293913"/>
          <a:ext cx="3676650" cy="255587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Breakfast and Lunch</a:t>
                      </a:r>
                      <a:endParaRPr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4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 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   Please be here before 7:20 for breakfast.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840266861"/>
              </p:ext>
            </p:extLst>
          </p:nvPr>
        </p:nvGraphicFramePr>
        <p:xfrm>
          <a:off x="266684" y="6419097"/>
          <a:ext cx="3458675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4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875">
                <a:tc gridSpan="2">
                  <a:txBody>
                    <a:bodyPr/>
                    <a:lstStyle/>
                    <a:p>
                      <a:pPr marL="1397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None/>
                      </a:pP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Drawing 1,2,3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Counting 1,2,3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1908428152"/>
              </p:ext>
            </p:extLst>
          </p:nvPr>
        </p:nvGraphicFramePr>
        <p:xfrm>
          <a:off x="3773825" y="5650737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08113"/>
              </p:ext>
            </p:extLst>
          </p:nvPr>
        </p:nvGraphicFramePr>
        <p:xfrm>
          <a:off x="266685" y="7797899"/>
          <a:ext cx="3458675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026" name="Picture 2" descr="Header cliparts ">
            <a:extLst>
              <a:ext uri="{FF2B5EF4-FFF2-40B4-BE49-F238E27FC236}">
                <a16:creationId xmlns:a16="http://schemas.microsoft.com/office/drawing/2014/main" id="{5BB0E0AB-2C31-83EC-07B0-5BAFF22B1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85" y="8951824"/>
            <a:ext cx="2902871" cy="92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unny smiling Giraffe Childrens vector illustration of Cheerful funny giraffe giraffe cartoon stock illustrations">
            <a:extLst>
              <a:ext uri="{FF2B5EF4-FFF2-40B4-BE49-F238E27FC236}">
                <a16:creationId xmlns:a16="http://schemas.microsoft.com/office/drawing/2014/main" id="{5AC85A83-CD3C-471F-85D4-664520888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45" y="82108"/>
            <a:ext cx="788276" cy="126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ger Cartoon Royalty Free SVG, Cliparts, Vectors, And Stock Illustration.  Image 13446433.">
            <a:extLst>
              <a:ext uri="{FF2B5EF4-FFF2-40B4-BE49-F238E27FC236}">
                <a16:creationId xmlns:a16="http://schemas.microsoft.com/office/drawing/2014/main" id="{B43F5E5C-222C-7BF2-E166-96DBA6C78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301" y="461400"/>
            <a:ext cx="969554" cy="88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emium Vector | Cartoon wild animals in the jungle">
            <a:extLst>
              <a:ext uri="{FF2B5EF4-FFF2-40B4-BE49-F238E27FC236}">
                <a16:creationId xmlns:a16="http://schemas.microsoft.com/office/drawing/2014/main" id="{E4220D59-5C9D-0B15-8F60-0F3F36608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255" y="8520972"/>
            <a:ext cx="2768600" cy="1412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>
                <a:latin typeface="Oswald"/>
                <a:ea typeface="Oswald"/>
                <a:cs typeface="Oswald"/>
                <a:sym typeface="Oswald"/>
              </a:rPr>
              <a:t>Module 1,  Week 1: </a:t>
            </a:r>
            <a:r>
              <a:rPr lang="en" sz="2000">
                <a:latin typeface="Oswald"/>
                <a:ea typeface="Oswald"/>
                <a:cs typeface="Oswald"/>
                <a:sym typeface="Oswald"/>
              </a:rPr>
              <a:t>Curious about Kindergarten!</a:t>
            </a:r>
            <a:endParaRPr lang="en" sz="200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423102334"/>
              </p:ext>
            </p:extLst>
          </p:nvPr>
        </p:nvGraphicFramePr>
        <p:xfrm>
          <a:off x="224250" y="2467447"/>
          <a:ext cx="2240200" cy="11316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>
                          <a:latin typeface="Comfortaa"/>
                          <a:ea typeface="Comfortaa"/>
                          <a:cs typeface="Comfortaa"/>
                        </a:rPr>
                        <a:t>Aa-Ff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508363866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What will I discover in Kindergarten?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1310556390"/>
              </p:ext>
            </p:extLst>
          </p:nvPr>
        </p:nvGraphicFramePr>
        <p:xfrm>
          <a:off x="224238" y="3704049"/>
          <a:ext cx="2240200" cy="11717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the</a:t>
                      </a:r>
                      <a:endParaRPr lang="en-US" dirty="0">
                        <a:latin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918578357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 </a:t>
                      </a:r>
                      <a:r>
                        <a:rPr lang="en" sz="1400" b="1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discover, dream, partners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plan, polite, share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19373526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496538054"/>
              </p:ext>
            </p:extLst>
          </p:nvPr>
        </p:nvGraphicFramePr>
        <p:xfrm>
          <a:off x="199791" y="5100546"/>
          <a:ext cx="2240200" cy="11717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Aa-Ff</a:t>
                      </a: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304600534"/>
              </p:ext>
            </p:extLst>
          </p:nvPr>
        </p:nvGraphicFramePr>
        <p:xfrm>
          <a:off x="199791" y="641918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Opinions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891665107"/>
              </p:ext>
            </p:extLst>
          </p:nvPr>
        </p:nvGraphicFramePr>
        <p:xfrm>
          <a:off x="224238" y="7844266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Identify words in a sentence</a:t>
                      </a: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2867688864"/>
              </p:ext>
            </p:extLst>
          </p:nvPr>
        </p:nvGraphicFramePr>
        <p:xfrm>
          <a:off x="2564074" y="6909811"/>
          <a:ext cx="4956226" cy="2350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*Spelling words will begin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 the 2nd nine weeks.</a:t>
                      </a:r>
                      <a:endParaRPr lang="en-US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 </a:t>
            </a:r>
            <a:r>
              <a:rPr lang="en"/>
              <a:t>Curiosity</a:t>
            </a:r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270</Words>
  <Application>Microsoft Macintosh PowerPoint</Application>
  <PresentationFormat>Custom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System Font Regular</vt:lpstr>
      <vt:lpstr>Comfortaa</vt:lpstr>
      <vt:lpstr>Impact</vt:lpstr>
      <vt:lpstr>Roboto Mono</vt:lpstr>
      <vt:lpstr>Oswald</vt:lpstr>
      <vt:lpstr>Simple Light</vt:lpstr>
      <vt:lpstr>We are Wild about Learning! </vt:lpstr>
      <vt:lpstr>Module 1,  Week 1: Curious about Kindergarten!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Green, Rhonda</cp:lastModifiedBy>
  <cp:revision>122</cp:revision>
  <cp:lastPrinted>2020-10-08T13:21:33Z</cp:lastPrinted>
  <dcterms:modified xsi:type="dcterms:W3CDTF">2022-08-19T14:42:47Z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